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F99799-3C89-3394-ED92-9A6786980C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DBEB76A-6ADC-2E51-5309-573B465BCA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5949A9-A79C-C749-E0B6-D945704C2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FB752D-312E-B99E-300D-FAFF3814F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A3E8C7-0C15-45C8-F7D0-B36492A84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638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4E6C71-4ABE-D12B-FBC4-1A20778C2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EE0CA3C-3180-9B6B-AF57-B697AC99F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17C35C-E965-3467-A992-36D1C8D5C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42CFC9-ABB5-48BE-A872-EA5627095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42F73A-0E5D-15CD-3FA1-B86CD47F1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100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2E6D1FF-90F5-C9F8-59C5-9346346FF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4C153EF-6EDD-268B-E56B-2B564EF20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6C27FD-7260-51FE-CD22-6399AF80C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6B4303-A33B-5575-D0B6-4D1276794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40137E-4EB4-BD8B-D8A2-1A343000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315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221A8C-2ED8-8719-1EA5-1DB4EEB3B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FFEBD2-6E4B-B0F3-7F14-76A0BBD60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893468-9776-2A78-9DF8-D7D3F0A5D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C2D126-17EB-99FF-D1B4-EC2D80376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351A09-D384-364F-FFBF-84DBA4BE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147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A75A6A-CBCA-7D0F-C2FC-412FFCBA1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DA3294-113A-2C4E-03A8-1843B0B09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320845-94F5-C685-0064-7CE6FEDF7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D73BFA-E67A-109C-F654-D3D900052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6A4405-D710-8761-384B-DFB22C4E8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75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B6447D-37B7-DB3C-01F9-34F42C1B6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F6D2EA-045D-078E-C045-04063DE8FA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7BF3379-69E7-96D3-F3EF-CC4DAE9CA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F91755-1262-D11B-FA35-54C89E07A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C8DE6A-9D5E-EB8C-B89E-F346E065C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B6C5A8-ED60-1C5B-97DD-30ECBDDD7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657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93A3BA-07BF-25A8-BD49-639E2A86D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89C569-1D08-A6EC-1EE2-1388D3FB3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B89D1A-3FA5-94B4-6D2F-4673702947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DEFB849-7B71-69EC-3714-765A49B998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5694B16-735D-24D1-7386-6CD84EFFB2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A0C3D59-E638-C50D-E37D-042565154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1101B41-8626-03E6-C49B-F7DCC5AF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E3A5508-AD21-C35E-45C1-FA19FDD42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664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E67B36-C745-50D2-EF30-9ABE8115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DEDA9BB-00B4-B6E6-12C6-1568D1C09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C9EA4E0-8514-E9A3-1243-D672BD8B3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4BF5AA-10DF-FDC3-0542-6829BDE8B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6869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DA75EBB-385F-BF61-54B7-74D16E1D4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E061A2B-648A-7E66-43D8-7A6BEF4DB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702763-30B0-0DA7-EB1F-CD6BE39BE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5101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9DD69C-0378-DC0E-2A14-B10D397FA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E9D887-1DE4-145D-5BB0-EEFBE30C5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A1E82C6-3193-A638-2A0A-4B9CA79FF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6B750E-0BCA-C571-F176-C5B8A6B11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77D153-46D9-EB27-4B7A-8C5351926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BA7A72-8F12-6377-3606-BA1523784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9232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8CE081-F71D-E566-7AF6-7BE241BB4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0530BEE-19C8-FD8D-2FD5-31FF967FE6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FB949FA-3127-2C39-B56E-628C98CF49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AD145A-94F6-657A-084F-F6530047B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176DBA-C4AC-8604-F350-533B2CA59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7773F12-0FC6-292B-8DB2-A840F80C1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85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00F0138-BBA0-A9F2-88AC-814BBF72E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928BF6-4524-4A11-9438-75DE2CD6A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45D90B-2787-05B8-087B-310CD9CCB2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083BA4-3DB4-4B89-921C-2D1158A64EE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BD342C-87EA-2335-DD71-40A79B7A7D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AFE6A0-07F2-ADFC-D5F5-C5C7C3FEFD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42F8AC-7C36-44F5-906D-72EBA3D31B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705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薛之谦 - 崇拜">
            <a:hlinkClick r:id="" action="ppaction://media"/>
            <a:extLst>
              <a:ext uri="{FF2B5EF4-FFF2-40B4-BE49-F238E27FC236}">
                <a16:creationId xmlns:a16="http://schemas.microsoft.com/office/drawing/2014/main" id="{DA4D65B5-8CD5-918C-7679-C1794C45A6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44043" y="3429000"/>
            <a:ext cx="609600" cy="609600"/>
          </a:xfrm>
          <a:prstGeom prst="rect">
            <a:avLst/>
          </a:prstGeom>
        </p:spPr>
      </p:pic>
      <p:pic>
        <p:nvPicPr>
          <p:cNvPr id="5" name="薛之谦 - 念">
            <a:hlinkClick r:id="" action="ppaction://media"/>
            <a:extLst>
              <a:ext uri="{FF2B5EF4-FFF2-40B4-BE49-F238E27FC236}">
                <a16:creationId xmlns:a16="http://schemas.microsoft.com/office/drawing/2014/main" id="{0C62AB5A-832C-AAEA-8AF1-3565CFCA076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9517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39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8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81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1</cp:revision>
  <dcterms:created xsi:type="dcterms:W3CDTF">2024-03-25T12:39:56Z</dcterms:created>
  <dcterms:modified xsi:type="dcterms:W3CDTF">2024-03-25T12:40:22Z</dcterms:modified>
</cp:coreProperties>
</file>

<file path=docProps/thumbnail.jpeg>
</file>